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4" r:id="rId11"/>
    <p:sldId id="268" r:id="rId12"/>
    <p:sldId id="265" r:id="rId13"/>
    <p:sldId id="266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56235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94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950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76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1506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23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46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00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98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065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854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C7A1927-991F-470A-9775-0BCF1DADE01C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38ACDDA-61AD-462B-A6C1-68956BD5753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0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E0B40-8597-47FD-8047-BF618736D1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ARRAYS AND STRING</a:t>
            </a:r>
          </a:p>
        </p:txBody>
      </p:sp>
    </p:spTree>
    <p:extLst>
      <p:ext uri="{BB962C8B-B14F-4D97-AF65-F5344CB8AC3E}">
        <p14:creationId xmlns:p14="http://schemas.microsoft.com/office/powerpoint/2010/main" val="1943492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6BDE49-AE28-4FB4-9AB9-03C9690BD4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rcRect t="1436"/>
          <a:stretch/>
        </p:blipFill>
        <p:spPr>
          <a:xfrm>
            <a:off x="576775" y="98474"/>
            <a:ext cx="11015003" cy="675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401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5ABCA-1354-41D4-92EE-DF60E0643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53A24-2726-425A-B8B4-CF10A34F9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PROGRAM TO INPUT STRING AND PRINT IT</a:t>
            </a:r>
          </a:p>
        </p:txBody>
      </p:sp>
    </p:spTree>
    <p:extLst>
      <p:ext uri="{BB962C8B-B14F-4D97-AF65-F5344CB8AC3E}">
        <p14:creationId xmlns:p14="http://schemas.microsoft.com/office/powerpoint/2010/main" val="2005319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6EC1A8-13CE-4F6D-8629-370D32DCAD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1183" y="0"/>
            <a:ext cx="110853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517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DE7ABA-B5EF-4799-971A-053771A84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9317" y="0"/>
            <a:ext cx="10902461" cy="6858000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9FDBB1D9-53E0-4D75-B055-7A4B698A42F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59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B0F8FA0-99ED-469B-8B3B-FE11C290FB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7000"/>
                    </a14:imgEffect>
                  </a14:imgLayer>
                </a14:imgProps>
              </a:ext>
            </a:extLst>
          </a:blip>
          <a:srcRect t="8750" b="5241"/>
          <a:stretch/>
        </p:blipFill>
        <p:spPr>
          <a:xfrm>
            <a:off x="1645920" y="0"/>
            <a:ext cx="89470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84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0709DD-8451-41ED-8609-075BE07992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rcRect l="1501" t="2851" r="1253"/>
          <a:stretch/>
        </p:blipFill>
        <p:spPr>
          <a:xfrm>
            <a:off x="647114" y="351692"/>
            <a:ext cx="10930597" cy="623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5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7EFCEA-956A-48FE-A23D-4D8C21C76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9489" y="266700"/>
            <a:ext cx="11449124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8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4E3879-D189-40AC-BAE9-BAB82D902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5801" y="0"/>
            <a:ext cx="111299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420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31E362-4731-4AD9-8976-242ECDE79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3046" y="0"/>
            <a:ext cx="108883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650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165BEC-C818-4300-8B90-65A562E304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2369" y="0"/>
            <a:ext cx="111134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32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6C009B-6254-43E8-B6C3-AA7373B6CF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9562" y="485775"/>
            <a:ext cx="11572875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845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5ABCA-1354-41D4-92EE-DF60E0643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53A24-2726-425A-B8B4-CF10A34F9F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PROGRAM TO PRINT ARRAY USING LOOP</a:t>
            </a:r>
          </a:p>
        </p:txBody>
      </p:sp>
    </p:spTree>
    <p:extLst>
      <p:ext uri="{BB962C8B-B14F-4D97-AF65-F5344CB8AC3E}">
        <p14:creationId xmlns:p14="http://schemas.microsoft.com/office/powerpoint/2010/main" val="2029253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16CE5F-5ECA-47B8-A177-44A027ACD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7114" y="0"/>
            <a:ext cx="110257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5050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runge Textur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2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29F68FFC-748B-4FC3-BF39-7F84A6D584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1270</TotalTime>
  <Words>18</Words>
  <Application>Microsoft Office PowerPoint</Application>
  <PresentationFormat>Widescreen</PresentationFormat>
  <Paragraphs>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Tw Cen MT</vt:lpstr>
      <vt:lpstr>Tw Cen MT Condensed</vt:lpstr>
      <vt:lpstr>Wingdings 3</vt:lpstr>
      <vt:lpstr>Integral</vt:lpstr>
      <vt:lpstr>ARRAYS AND STRING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LAB</vt:lpstr>
      <vt:lpstr>PowerPoint Presentation</vt:lpstr>
      <vt:lpstr>PowerPoint Presentation</vt:lpstr>
      <vt:lpstr>LAB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farheen</dc:creator>
  <cp:lastModifiedBy>farheen</cp:lastModifiedBy>
  <cp:revision>10</cp:revision>
  <dcterms:created xsi:type="dcterms:W3CDTF">2020-11-29T09:18:13Z</dcterms:created>
  <dcterms:modified xsi:type="dcterms:W3CDTF">2020-11-30T06:28:31Z</dcterms:modified>
</cp:coreProperties>
</file>

<file path=docProps/thumbnail.jpeg>
</file>